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9" r:id="rId2"/>
    <p:sldId id="270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5C1F1"/>
    <a:srgbClr val="BCD0E8"/>
    <a:srgbClr val="84A8D7"/>
    <a:srgbClr val="FFD859"/>
    <a:srgbClr val="4C81C6"/>
    <a:srgbClr val="FFE5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239" autoAdjust="0"/>
    <p:restoredTop sz="98555" autoAdjust="0"/>
  </p:normalViewPr>
  <p:slideViewPr>
    <p:cSldViewPr snapToGrid="0" snapToObjects="1">
      <p:cViewPr>
        <p:scale>
          <a:sx n="90" d="100"/>
          <a:sy n="90" d="100"/>
        </p:scale>
        <p:origin x="-784" y="-1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230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7990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5554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11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67100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97517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177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4970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3206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1563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1544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664FA8-8848-414E-A377-63CBE28DB5B4}" type="datetimeFigureOut">
              <a:rPr lang="en-US" smtClean="0"/>
              <a:t>10/2/13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E2BCF8-8AEA-6442-9F90-50D0DA4C65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862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/>
          <p:cNvGrpSpPr>
            <a:grpSpLocks noChangeAspect="1"/>
          </p:cNvGrpSpPr>
          <p:nvPr/>
        </p:nvGrpSpPr>
        <p:grpSpPr>
          <a:xfrm>
            <a:off x="4858906" y="2794000"/>
            <a:ext cx="1361240" cy="733510"/>
            <a:chOff x="1538111" y="1324218"/>
            <a:chExt cx="7097889" cy="3824725"/>
          </a:xfrm>
        </p:grpSpPr>
        <p:sp>
          <p:nvSpPr>
            <p:cNvPr id="48" name="Arc 47"/>
            <p:cNvSpPr/>
            <p:nvPr/>
          </p:nvSpPr>
          <p:spPr>
            <a:xfrm>
              <a:off x="3424325" y="1324218"/>
              <a:ext cx="3426843" cy="3600559"/>
            </a:xfrm>
            <a:prstGeom prst="arc">
              <a:avLst>
                <a:gd name="adj1" fmla="val 11253234"/>
                <a:gd name="adj2" fmla="val 21089522"/>
              </a:avLst>
            </a:prstGeom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 flipH="1">
              <a:off x="1982835" y="1693329"/>
              <a:ext cx="832556" cy="1114778"/>
            </a:xfrm>
            <a:custGeom>
              <a:avLst/>
              <a:gdLst>
                <a:gd name="connsiteX0" fmla="*/ 832556 w 832556"/>
                <a:gd name="connsiteY0" fmla="*/ 0 h 1114778"/>
                <a:gd name="connsiteX1" fmla="*/ 0 w 832556"/>
                <a:gd name="connsiteY1" fmla="*/ 1114778 h 11147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32556" h="1114778">
                  <a:moveTo>
                    <a:pt x="832556" y="0"/>
                  </a:moveTo>
                  <a:lnTo>
                    <a:pt x="0" y="1114778"/>
                  </a:lnTo>
                </a:path>
              </a:pathLst>
            </a:custGeom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 flipH="1">
              <a:off x="2815391" y="2808107"/>
              <a:ext cx="2271889" cy="1509889"/>
            </a:xfrm>
            <a:custGeom>
              <a:avLst/>
              <a:gdLst>
                <a:gd name="connsiteX0" fmla="*/ 2271889 w 2271889"/>
                <a:gd name="connsiteY0" fmla="*/ 0 h 1509889"/>
                <a:gd name="connsiteX1" fmla="*/ 1481667 w 2271889"/>
                <a:gd name="connsiteY1" fmla="*/ 169333 h 1509889"/>
                <a:gd name="connsiteX2" fmla="*/ 860778 w 2271889"/>
                <a:gd name="connsiteY2" fmla="*/ 592667 h 1509889"/>
                <a:gd name="connsiteX3" fmla="*/ 0 w 2271889"/>
                <a:gd name="connsiteY3" fmla="*/ 1509889 h 15098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71889" h="1509889">
                  <a:moveTo>
                    <a:pt x="2271889" y="0"/>
                  </a:moveTo>
                  <a:cubicBezTo>
                    <a:pt x="1994370" y="35277"/>
                    <a:pt x="1716852" y="70555"/>
                    <a:pt x="1481667" y="169333"/>
                  </a:cubicBezTo>
                  <a:cubicBezTo>
                    <a:pt x="1246482" y="268111"/>
                    <a:pt x="1107722" y="369241"/>
                    <a:pt x="860778" y="592667"/>
                  </a:cubicBezTo>
                  <a:cubicBezTo>
                    <a:pt x="613834" y="816093"/>
                    <a:pt x="0" y="1509889"/>
                    <a:pt x="0" y="1509889"/>
                  </a:cubicBezTo>
                </a:path>
              </a:pathLst>
            </a:custGeom>
            <a:solidFill>
              <a:srgbClr val="FFFFFF"/>
            </a:solidFill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3622546" y="3273777"/>
              <a:ext cx="5013454" cy="1875166"/>
            </a:xfrm>
            <a:custGeom>
              <a:avLst/>
              <a:gdLst>
                <a:gd name="connsiteX0" fmla="*/ 5334000 w 5334000"/>
                <a:gd name="connsiteY0" fmla="*/ 0 h 2018372"/>
                <a:gd name="connsiteX1" fmla="*/ 3739445 w 5334000"/>
                <a:gd name="connsiteY1" fmla="*/ 1397000 h 2018372"/>
                <a:gd name="connsiteX2" fmla="*/ 2469445 w 5334000"/>
                <a:gd name="connsiteY2" fmla="*/ 1947333 h 2018372"/>
                <a:gd name="connsiteX3" fmla="*/ 1100667 w 5334000"/>
                <a:gd name="connsiteY3" fmla="*/ 2003777 h 2018372"/>
                <a:gd name="connsiteX4" fmla="*/ 0 w 5334000"/>
                <a:gd name="connsiteY4" fmla="*/ 1876777 h 2018372"/>
                <a:gd name="connsiteX0" fmla="*/ 5334000 w 5334000"/>
                <a:gd name="connsiteY0" fmla="*/ 0 h 2004774"/>
                <a:gd name="connsiteX1" fmla="*/ 3739445 w 5334000"/>
                <a:gd name="connsiteY1" fmla="*/ 1397000 h 2004774"/>
                <a:gd name="connsiteX2" fmla="*/ 2469445 w 5334000"/>
                <a:gd name="connsiteY2" fmla="*/ 1902030 h 2004774"/>
                <a:gd name="connsiteX3" fmla="*/ 1100667 w 5334000"/>
                <a:gd name="connsiteY3" fmla="*/ 2003777 h 2004774"/>
                <a:gd name="connsiteX4" fmla="*/ 0 w 5334000"/>
                <a:gd name="connsiteY4" fmla="*/ 1876777 h 2004774"/>
                <a:gd name="connsiteX0" fmla="*/ 5334000 w 5334000"/>
                <a:gd name="connsiteY0" fmla="*/ 0 h 2006715"/>
                <a:gd name="connsiteX1" fmla="*/ 3844539 w 5334000"/>
                <a:gd name="connsiteY1" fmla="*/ 1276191 h 2006715"/>
                <a:gd name="connsiteX2" fmla="*/ 2469445 w 5334000"/>
                <a:gd name="connsiteY2" fmla="*/ 1902030 h 2006715"/>
                <a:gd name="connsiteX3" fmla="*/ 1100667 w 5334000"/>
                <a:gd name="connsiteY3" fmla="*/ 2003777 h 2006715"/>
                <a:gd name="connsiteX4" fmla="*/ 0 w 5334000"/>
                <a:gd name="connsiteY4" fmla="*/ 1876777 h 20067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34000" h="2006715">
                  <a:moveTo>
                    <a:pt x="5334000" y="0"/>
                  </a:moveTo>
                  <a:cubicBezTo>
                    <a:pt x="4775435" y="536222"/>
                    <a:pt x="4321965" y="959186"/>
                    <a:pt x="3844539" y="1276191"/>
                  </a:cubicBezTo>
                  <a:cubicBezTo>
                    <a:pt x="3367113" y="1593196"/>
                    <a:pt x="2926757" y="1780766"/>
                    <a:pt x="2469445" y="1902030"/>
                  </a:cubicBezTo>
                  <a:cubicBezTo>
                    <a:pt x="2012133" y="2023294"/>
                    <a:pt x="1512241" y="2007986"/>
                    <a:pt x="1100667" y="2003777"/>
                  </a:cubicBezTo>
                  <a:cubicBezTo>
                    <a:pt x="689093" y="1999568"/>
                    <a:pt x="0" y="1876777"/>
                    <a:pt x="0" y="1876777"/>
                  </a:cubicBezTo>
                </a:path>
              </a:pathLst>
            </a:custGeom>
            <a:solidFill>
              <a:srgbClr val="FFFFFF"/>
            </a:solidFill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7337777" y="1693329"/>
              <a:ext cx="832556" cy="1114778"/>
            </a:xfrm>
            <a:custGeom>
              <a:avLst/>
              <a:gdLst>
                <a:gd name="connsiteX0" fmla="*/ 832556 w 832556"/>
                <a:gd name="connsiteY0" fmla="*/ 0 h 1114778"/>
                <a:gd name="connsiteX1" fmla="*/ 0 w 832556"/>
                <a:gd name="connsiteY1" fmla="*/ 1114778 h 11147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32556" h="1114778">
                  <a:moveTo>
                    <a:pt x="832556" y="0"/>
                  </a:moveTo>
                  <a:lnTo>
                    <a:pt x="0" y="1114778"/>
                  </a:lnTo>
                </a:path>
              </a:pathLst>
            </a:custGeom>
            <a:solidFill>
              <a:srgbClr val="FFFFFF"/>
            </a:solidFill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Freeform 52"/>
            <p:cNvSpPr/>
            <p:nvPr/>
          </p:nvSpPr>
          <p:spPr>
            <a:xfrm>
              <a:off x="5065888" y="2808107"/>
              <a:ext cx="2271889" cy="1509889"/>
            </a:xfrm>
            <a:custGeom>
              <a:avLst/>
              <a:gdLst>
                <a:gd name="connsiteX0" fmla="*/ 2271889 w 2271889"/>
                <a:gd name="connsiteY0" fmla="*/ 0 h 1509889"/>
                <a:gd name="connsiteX1" fmla="*/ 1481667 w 2271889"/>
                <a:gd name="connsiteY1" fmla="*/ 169333 h 1509889"/>
                <a:gd name="connsiteX2" fmla="*/ 860778 w 2271889"/>
                <a:gd name="connsiteY2" fmla="*/ 592667 h 1509889"/>
                <a:gd name="connsiteX3" fmla="*/ 0 w 2271889"/>
                <a:gd name="connsiteY3" fmla="*/ 1509889 h 15098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71889" h="1509889">
                  <a:moveTo>
                    <a:pt x="2271889" y="0"/>
                  </a:moveTo>
                  <a:cubicBezTo>
                    <a:pt x="1994370" y="35277"/>
                    <a:pt x="1716852" y="70555"/>
                    <a:pt x="1481667" y="169333"/>
                  </a:cubicBezTo>
                  <a:cubicBezTo>
                    <a:pt x="1246482" y="268111"/>
                    <a:pt x="1107722" y="369241"/>
                    <a:pt x="860778" y="592667"/>
                  </a:cubicBezTo>
                  <a:cubicBezTo>
                    <a:pt x="613834" y="816093"/>
                    <a:pt x="0" y="1509889"/>
                    <a:pt x="0" y="1509889"/>
                  </a:cubicBezTo>
                </a:path>
              </a:pathLst>
            </a:custGeom>
            <a:solidFill>
              <a:srgbClr val="FFFFFF"/>
            </a:solidFill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Freeform 53"/>
            <p:cNvSpPr/>
            <p:nvPr/>
          </p:nvSpPr>
          <p:spPr>
            <a:xfrm>
              <a:off x="5065888" y="4303885"/>
              <a:ext cx="282223" cy="381000"/>
            </a:xfrm>
            <a:custGeom>
              <a:avLst/>
              <a:gdLst>
                <a:gd name="connsiteX0" fmla="*/ 0 w 282223"/>
                <a:gd name="connsiteY0" fmla="*/ 0 h 381000"/>
                <a:gd name="connsiteX1" fmla="*/ 98778 w 282223"/>
                <a:gd name="connsiteY1" fmla="*/ 239889 h 381000"/>
                <a:gd name="connsiteX2" fmla="*/ 282223 w 282223"/>
                <a:gd name="connsiteY2" fmla="*/ 381000 h 381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82223" h="381000">
                  <a:moveTo>
                    <a:pt x="0" y="0"/>
                  </a:moveTo>
                  <a:cubicBezTo>
                    <a:pt x="25870" y="88194"/>
                    <a:pt x="51741" y="176389"/>
                    <a:pt x="98778" y="239889"/>
                  </a:cubicBezTo>
                  <a:cubicBezTo>
                    <a:pt x="145815" y="303389"/>
                    <a:pt x="282223" y="381000"/>
                    <a:pt x="282223" y="381000"/>
                  </a:cubicBezTo>
                </a:path>
              </a:pathLst>
            </a:custGeom>
            <a:solidFill>
              <a:srgbClr val="FFFFFF"/>
            </a:solidFill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>
              <a:off x="5333999" y="3936996"/>
              <a:ext cx="1481667" cy="747889"/>
            </a:xfrm>
            <a:custGeom>
              <a:avLst/>
              <a:gdLst>
                <a:gd name="connsiteX0" fmla="*/ 0 w 1481667"/>
                <a:gd name="connsiteY0" fmla="*/ 747889 h 747889"/>
                <a:gd name="connsiteX1" fmla="*/ 1058334 w 1481667"/>
                <a:gd name="connsiteY1" fmla="*/ 268111 h 747889"/>
                <a:gd name="connsiteX2" fmla="*/ 1481667 w 1481667"/>
                <a:gd name="connsiteY2" fmla="*/ 0 h 7478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481667" h="747889">
                  <a:moveTo>
                    <a:pt x="0" y="747889"/>
                  </a:moveTo>
                  <a:cubicBezTo>
                    <a:pt x="405695" y="570324"/>
                    <a:pt x="811390" y="392759"/>
                    <a:pt x="1058334" y="268111"/>
                  </a:cubicBezTo>
                  <a:cubicBezTo>
                    <a:pt x="1305278" y="143463"/>
                    <a:pt x="1481667" y="0"/>
                    <a:pt x="1481667" y="0"/>
                  </a:cubicBezTo>
                </a:path>
              </a:pathLst>
            </a:custGeom>
            <a:solidFill>
              <a:srgbClr val="FFFFFF"/>
            </a:solidFill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Freeform 55"/>
            <p:cNvSpPr/>
            <p:nvPr/>
          </p:nvSpPr>
          <p:spPr>
            <a:xfrm>
              <a:off x="1538111" y="3273778"/>
              <a:ext cx="2159000" cy="1608666"/>
            </a:xfrm>
            <a:custGeom>
              <a:avLst/>
              <a:gdLst>
                <a:gd name="connsiteX0" fmla="*/ 0 w 2159000"/>
                <a:gd name="connsiteY0" fmla="*/ 0 h 1608666"/>
                <a:gd name="connsiteX1" fmla="*/ 1086556 w 2159000"/>
                <a:gd name="connsiteY1" fmla="*/ 1001889 h 1608666"/>
                <a:gd name="connsiteX2" fmla="*/ 2159000 w 2159000"/>
                <a:gd name="connsiteY2" fmla="*/ 1608666 h 1608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159000" h="1608666">
                  <a:moveTo>
                    <a:pt x="0" y="0"/>
                  </a:moveTo>
                  <a:cubicBezTo>
                    <a:pt x="363361" y="366889"/>
                    <a:pt x="726723" y="733778"/>
                    <a:pt x="1086556" y="1001889"/>
                  </a:cubicBezTo>
                  <a:cubicBezTo>
                    <a:pt x="1446389" y="1270000"/>
                    <a:pt x="1802694" y="1439333"/>
                    <a:pt x="2159000" y="1608666"/>
                  </a:cubicBezTo>
                </a:path>
              </a:pathLst>
            </a:custGeom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Freeform 56"/>
            <p:cNvSpPr/>
            <p:nvPr/>
          </p:nvSpPr>
          <p:spPr>
            <a:xfrm flipH="1">
              <a:off x="3337502" y="3936996"/>
              <a:ext cx="1481667" cy="747889"/>
            </a:xfrm>
            <a:custGeom>
              <a:avLst/>
              <a:gdLst>
                <a:gd name="connsiteX0" fmla="*/ 0 w 1481667"/>
                <a:gd name="connsiteY0" fmla="*/ 747889 h 747889"/>
                <a:gd name="connsiteX1" fmla="*/ 1058334 w 1481667"/>
                <a:gd name="connsiteY1" fmla="*/ 268111 h 747889"/>
                <a:gd name="connsiteX2" fmla="*/ 1481667 w 1481667"/>
                <a:gd name="connsiteY2" fmla="*/ 0 h 7478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481667" h="747889">
                  <a:moveTo>
                    <a:pt x="0" y="747889"/>
                  </a:moveTo>
                  <a:cubicBezTo>
                    <a:pt x="405695" y="570324"/>
                    <a:pt x="811390" y="392759"/>
                    <a:pt x="1058334" y="268111"/>
                  </a:cubicBezTo>
                  <a:cubicBezTo>
                    <a:pt x="1305278" y="143463"/>
                    <a:pt x="1481667" y="0"/>
                    <a:pt x="1481667" y="0"/>
                  </a:cubicBezTo>
                </a:path>
              </a:pathLst>
            </a:custGeom>
            <a:solidFill>
              <a:srgbClr val="FFFFFF"/>
            </a:solidFill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flipH="1">
              <a:off x="4805057" y="4303885"/>
              <a:ext cx="282223" cy="381000"/>
            </a:xfrm>
            <a:custGeom>
              <a:avLst/>
              <a:gdLst>
                <a:gd name="connsiteX0" fmla="*/ 0 w 282223"/>
                <a:gd name="connsiteY0" fmla="*/ 0 h 381000"/>
                <a:gd name="connsiteX1" fmla="*/ 98778 w 282223"/>
                <a:gd name="connsiteY1" fmla="*/ 239889 h 381000"/>
                <a:gd name="connsiteX2" fmla="*/ 282223 w 282223"/>
                <a:gd name="connsiteY2" fmla="*/ 381000 h 381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82223" h="381000">
                  <a:moveTo>
                    <a:pt x="0" y="0"/>
                  </a:moveTo>
                  <a:cubicBezTo>
                    <a:pt x="25870" y="88194"/>
                    <a:pt x="51741" y="176389"/>
                    <a:pt x="98778" y="239889"/>
                  </a:cubicBezTo>
                  <a:cubicBezTo>
                    <a:pt x="145815" y="303389"/>
                    <a:pt x="282223" y="381000"/>
                    <a:pt x="282223" y="381000"/>
                  </a:cubicBezTo>
                </a:path>
              </a:pathLst>
            </a:custGeom>
            <a:solidFill>
              <a:srgbClr val="FFFFFF"/>
            </a:solidFill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>
              <a:off x="3612445" y="4543778"/>
              <a:ext cx="905256" cy="493889"/>
            </a:xfrm>
            <a:custGeom>
              <a:avLst/>
              <a:gdLst>
                <a:gd name="connsiteX0" fmla="*/ 0 w 1044222"/>
                <a:gd name="connsiteY0" fmla="*/ 437677 h 437677"/>
                <a:gd name="connsiteX1" fmla="*/ 197555 w 1044222"/>
                <a:gd name="connsiteY1" fmla="*/ 197788 h 437677"/>
                <a:gd name="connsiteX2" fmla="*/ 691444 w 1044222"/>
                <a:gd name="connsiteY2" fmla="*/ 28454 h 437677"/>
                <a:gd name="connsiteX3" fmla="*/ 1044222 w 1044222"/>
                <a:gd name="connsiteY3" fmla="*/ 232 h 4376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44222" h="437677">
                  <a:moveTo>
                    <a:pt x="0" y="437677"/>
                  </a:moveTo>
                  <a:cubicBezTo>
                    <a:pt x="41157" y="351834"/>
                    <a:pt x="82314" y="265992"/>
                    <a:pt x="197555" y="197788"/>
                  </a:cubicBezTo>
                  <a:cubicBezTo>
                    <a:pt x="312796" y="129584"/>
                    <a:pt x="550333" y="61380"/>
                    <a:pt x="691444" y="28454"/>
                  </a:cubicBezTo>
                  <a:cubicBezTo>
                    <a:pt x="832555" y="-4472"/>
                    <a:pt x="1044222" y="232"/>
                    <a:pt x="1044222" y="232"/>
                  </a:cubicBezTo>
                </a:path>
              </a:pathLst>
            </a:custGeom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Freeform 59"/>
            <p:cNvSpPr/>
            <p:nvPr/>
          </p:nvSpPr>
          <p:spPr>
            <a:xfrm>
              <a:off x="4981222" y="4543778"/>
              <a:ext cx="183445" cy="0"/>
            </a:xfrm>
            <a:custGeom>
              <a:avLst/>
              <a:gdLst>
                <a:gd name="connsiteX0" fmla="*/ 0 w 183445"/>
                <a:gd name="connsiteY0" fmla="*/ 0 h 0"/>
                <a:gd name="connsiteX1" fmla="*/ 183445 w 183445"/>
                <a:gd name="connsiteY1" fmla="*/ 0 h 0"/>
                <a:gd name="connsiteX2" fmla="*/ 183445 w 183445"/>
                <a:gd name="connsiteY2" fmla="*/ 0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83445">
                  <a:moveTo>
                    <a:pt x="0" y="0"/>
                  </a:moveTo>
                  <a:lnTo>
                    <a:pt x="183445" y="0"/>
                  </a:lnTo>
                  <a:lnTo>
                    <a:pt x="183445" y="0"/>
                  </a:lnTo>
                </a:path>
              </a:pathLst>
            </a:custGeom>
            <a:ln w="1905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" name="Rectangle 7"/>
          <p:cNvSpPr/>
          <p:nvPr/>
        </p:nvSpPr>
        <p:spPr>
          <a:xfrm>
            <a:off x="2849900" y="3012725"/>
            <a:ext cx="771836" cy="202650"/>
          </a:xfrm>
          <a:prstGeom prst="rect">
            <a:avLst/>
          </a:prstGeom>
          <a:solidFill>
            <a:srgbClr val="4F81BD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Block Arc 3"/>
          <p:cNvSpPr/>
          <p:nvPr/>
        </p:nvSpPr>
        <p:spPr>
          <a:xfrm rot="16200000">
            <a:off x="2816023" y="2323717"/>
            <a:ext cx="1486280" cy="1553647"/>
          </a:xfrm>
          <a:prstGeom prst="blockArc">
            <a:avLst>
              <a:gd name="adj1" fmla="val 8914264"/>
              <a:gd name="adj2" fmla="val 1962138"/>
              <a:gd name="adj3" fmla="val 12146"/>
            </a:avLst>
          </a:prstGeom>
          <a:solidFill>
            <a:srgbClr val="4F81BD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" name="Block Arc 5"/>
          <p:cNvSpPr/>
          <p:nvPr/>
        </p:nvSpPr>
        <p:spPr>
          <a:xfrm rot="16200000">
            <a:off x="3815529" y="2323717"/>
            <a:ext cx="1486280" cy="1553647"/>
          </a:xfrm>
          <a:prstGeom prst="blockArc">
            <a:avLst>
              <a:gd name="adj1" fmla="val 8993666"/>
              <a:gd name="adj2" fmla="val 2097002"/>
              <a:gd name="adj3" fmla="val 13025"/>
            </a:avLst>
          </a:prstGeom>
          <a:solidFill>
            <a:srgbClr val="4F81BD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" name="Oval 6"/>
          <p:cNvSpPr/>
          <p:nvPr/>
        </p:nvSpPr>
        <p:spPr>
          <a:xfrm>
            <a:off x="4894431" y="2462160"/>
            <a:ext cx="1297492" cy="1298448"/>
          </a:xfrm>
          <a:prstGeom prst="ellipse">
            <a:avLst/>
          </a:prstGeom>
          <a:noFill/>
          <a:ln w="203200" cmpd="sng"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1030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Group 25"/>
          <p:cNvGrpSpPr>
            <a:grpSpLocks noChangeAspect="1"/>
          </p:cNvGrpSpPr>
          <p:nvPr/>
        </p:nvGrpSpPr>
        <p:grpSpPr>
          <a:xfrm>
            <a:off x="1538111" y="1324218"/>
            <a:ext cx="7097889" cy="3824725"/>
            <a:chOff x="1538111" y="1324218"/>
            <a:chExt cx="7097889" cy="3824725"/>
          </a:xfrm>
        </p:grpSpPr>
        <p:sp>
          <p:nvSpPr>
            <p:cNvPr id="22" name="Arc 21"/>
            <p:cNvSpPr/>
            <p:nvPr/>
          </p:nvSpPr>
          <p:spPr>
            <a:xfrm>
              <a:off x="3424325" y="1324218"/>
              <a:ext cx="3426843" cy="3600559"/>
            </a:xfrm>
            <a:prstGeom prst="arc">
              <a:avLst>
                <a:gd name="adj1" fmla="val 11253234"/>
                <a:gd name="adj2" fmla="val 21089522"/>
              </a:avLst>
            </a:prstGeom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Freeform 18"/>
            <p:cNvSpPr/>
            <p:nvPr/>
          </p:nvSpPr>
          <p:spPr>
            <a:xfrm flipH="1">
              <a:off x="1982835" y="1693329"/>
              <a:ext cx="832556" cy="1114778"/>
            </a:xfrm>
            <a:custGeom>
              <a:avLst/>
              <a:gdLst>
                <a:gd name="connsiteX0" fmla="*/ 832556 w 832556"/>
                <a:gd name="connsiteY0" fmla="*/ 0 h 1114778"/>
                <a:gd name="connsiteX1" fmla="*/ 0 w 832556"/>
                <a:gd name="connsiteY1" fmla="*/ 1114778 h 11147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32556" h="1114778">
                  <a:moveTo>
                    <a:pt x="832556" y="0"/>
                  </a:moveTo>
                  <a:lnTo>
                    <a:pt x="0" y="1114778"/>
                  </a:lnTo>
                </a:path>
              </a:pathLst>
            </a:custGeom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Freeform 19"/>
            <p:cNvSpPr/>
            <p:nvPr/>
          </p:nvSpPr>
          <p:spPr>
            <a:xfrm flipH="1">
              <a:off x="2815391" y="2808107"/>
              <a:ext cx="2271889" cy="1509889"/>
            </a:xfrm>
            <a:custGeom>
              <a:avLst/>
              <a:gdLst>
                <a:gd name="connsiteX0" fmla="*/ 2271889 w 2271889"/>
                <a:gd name="connsiteY0" fmla="*/ 0 h 1509889"/>
                <a:gd name="connsiteX1" fmla="*/ 1481667 w 2271889"/>
                <a:gd name="connsiteY1" fmla="*/ 169333 h 1509889"/>
                <a:gd name="connsiteX2" fmla="*/ 860778 w 2271889"/>
                <a:gd name="connsiteY2" fmla="*/ 592667 h 1509889"/>
                <a:gd name="connsiteX3" fmla="*/ 0 w 2271889"/>
                <a:gd name="connsiteY3" fmla="*/ 1509889 h 15098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71889" h="1509889">
                  <a:moveTo>
                    <a:pt x="2271889" y="0"/>
                  </a:moveTo>
                  <a:cubicBezTo>
                    <a:pt x="1994370" y="35277"/>
                    <a:pt x="1716852" y="70555"/>
                    <a:pt x="1481667" y="169333"/>
                  </a:cubicBezTo>
                  <a:cubicBezTo>
                    <a:pt x="1246482" y="268111"/>
                    <a:pt x="1107722" y="369241"/>
                    <a:pt x="860778" y="592667"/>
                  </a:cubicBezTo>
                  <a:cubicBezTo>
                    <a:pt x="613834" y="816093"/>
                    <a:pt x="0" y="1509889"/>
                    <a:pt x="0" y="1509889"/>
                  </a:cubicBezTo>
                </a:path>
              </a:pathLst>
            </a:custGeom>
            <a:solidFill>
              <a:srgbClr val="FFFFFF"/>
            </a:solidFill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Freeform 2"/>
            <p:cNvSpPr/>
            <p:nvPr/>
          </p:nvSpPr>
          <p:spPr>
            <a:xfrm>
              <a:off x="3622546" y="3273777"/>
              <a:ext cx="5013454" cy="1875166"/>
            </a:xfrm>
            <a:custGeom>
              <a:avLst/>
              <a:gdLst>
                <a:gd name="connsiteX0" fmla="*/ 5334000 w 5334000"/>
                <a:gd name="connsiteY0" fmla="*/ 0 h 2018372"/>
                <a:gd name="connsiteX1" fmla="*/ 3739445 w 5334000"/>
                <a:gd name="connsiteY1" fmla="*/ 1397000 h 2018372"/>
                <a:gd name="connsiteX2" fmla="*/ 2469445 w 5334000"/>
                <a:gd name="connsiteY2" fmla="*/ 1947333 h 2018372"/>
                <a:gd name="connsiteX3" fmla="*/ 1100667 w 5334000"/>
                <a:gd name="connsiteY3" fmla="*/ 2003777 h 2018372"/>
                <a:gd name="connsiteX4" fmla="*/ 0 w 5334000"/>
                <a:gd name="connsiteY4" fmla="*/ 1876777 h 2018372"/>
                <a:gd name="connsiteX0" fmla="*/ 5334000 w 5334000"/>
                <a:gd name="connsiteY0" fmla="*/ 0 h 2004774"/>
                <a:gd name="connsiteX1" fmla="*/ 3739445 w 5334000"/>
                <a:gd name="connsiteY1" fmla="*/ 1397000 h 2004774"/>
                <a:gd name="connsiteX2" fmla="*/ 2469445 w 5334000"/>
                <a:gd name="connsiteY2" fmla="*/ 1902030 h 2004774"/>
                <a:gd name="connsiteX3" fmla="*/ 1100667 w 5334000"/>
                <a:gd name="connsiteY3" fmla="*/ 2003777 h 2004774"/>
                <a:gd name="connsiteX4" fmla="*/ 0 w 5334000"/>
                <a:gd name="connsiteY4" fmla="*/ 1876777 h 2004774"/>
                <a:gd name="connsiteX0" fmla="*/ 5334000 w 5334000"/>
                <a:gd name="connsiteY0" fmla="*/ 0 h 2006715"/>
                <a:gd name="connsiteX1" fmla="*/ 3844539 w 5334000"/>
                <a:gd name="connsiteY1" fmla="*/ 1276191 h 2006715"/>
                <a:gd name="connsiteX2" fmla="*/ 2469445 w 5334000"/>
                <a:gd name="connsiteY2" fmla="*/ 1902030 h 2006715"/>
                <a:gd name="connsiteX3" fmla="*/ 1100667 w 5334000"/>
                <a:gd name="connsiteY3" fmla="*/ 2003777 h 2006715"/>
                <a:gd name="connsiteX4" fmla="*/ 0 w 5334000"/>
                <a:gd name="connsiteY4" fmla="*/ 1876777 h 20067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34000" h="2006715">
                  <a:moveTo>
                    <a:pt x="5334000" y="0"/>
                  </a:moveTo>
                  <a:cubicBezTo>
                    <a:pt x="4775435" y="536222"/>
                    <a:pt x="4321965" y="959186"/>
                    <a:pt x="3844539" y="1276191"/>
                  </a:cubicBezTo>
                  <a:cubicBezTo>
                    <a:pt x="3367113" y="1593196"/>
                    <a:pt x="2926757" y="1780766"/>
                    <a:pt x="2469445" y="1902030"/>
                  </a:cubicBezTo>
                  <a:cubicBezTo>
                    <a:pt x="2012133" y="2023294"/>
                    <a:pt x="1512241" y="2007986"/>
                    <a:pt x="1100667" y="2003777"/>
                  </a:cubicBezTo>
                  <a:cubicBezTo>
                    <a:pt x="689093" y="1999568"/>
                    <a:pt x="0" y="1876777"/>
                    <a:pt x="0" y="1876777"/>
                  </a:cubicBezTo>
                </a:path>
              </a:pathLst>
            </a:custGeom>
            <a:solidFill>
              <a:srgbClr val="FFFFFF"/>
            </a:solidFill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Freeform 4"/>
            <p:cNvSpPr/>
            <p:nvPr/>
          </p:nvSpPr>
          <p:spPr>
            <a:xfrm>
              <a:off x="7337777" y="1693329"/>
              <a:ext cx="832556" cy="1114778"/>
            </a:xfrm>
            <a:custGeom>
              <a:avLst/>
              <a:gdLst>
                <a:gd name="connsiteX0" fmla="*/ 832556 w 832556"/>
                <a:gd name="connsiteY0" fmla="*/ 0 h 1114778"/>
                <a:gd name="connsiteX1" fmla="*/ 0 w 832556"/>
                <a:gd name="connsiteY1" fmla="*/ 1114778 h 11147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32556" h="1114778">
                  <a:moveTo>
                    <a:pt x="832556" y="0"/>
                  </a:moveTo>
                  <a:lnTo>
                    <a:pt x="0" y="1114778"/>
                  </a:lnTo>
                </a:path>
              </a:pathLst>
            </a:custGeom>
            <a:solidFill>
              <a:srgbClr val="FFFFFF"/>
            </a:solidFill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Freeform 5"/>
            <p:cNvSpPr/>
            <p:nvPr/>
          </p:nvSpPr>
          <p:spPr>
            <a:xfrm>
              <a:off x="5065888" y="2808107"/>
              <a:ext cx="2271889" cy="1509889"/>
            </a:xfrm>
            <a:custGeom>
              <a:avLst/>
              <a:gdLst>
                <a:gd name="connsiteX0" fmla="*/ 2271889 w 2271889"/>
                <a:gd name="connsiteY0" fmla="*/ 0 h 1509889"/>
                <a:gd name="connsiteX1" fmla="*/ 1481667 w 2271889"/>
                <a:gd name="connsiteY1" fmla="*/ 169333 h 1509889"/>
                <a:gd name="connsiteX2" fmla="*/ 860778 w 2271889"/>
                <a:gd name="connsiteY2" fmla="*/ 592667 h 1509889"/>
                <a:gd name="connsiteX3" fmla="*/ 0 w 2271889"/>
                <a:gd name="connsiteY3" fmla="*/ 1509889 h 15098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71889" h="1509889">
                  <a:moveTo>
                    <a:pt x="2271889" y="0"/>
                  </a:moveTo>
                  <a:cubicBezTo>
                    <a:pt x="1994370" y="35277"/>
                    <a:pt x="1716852" y="70555"/>
                    <a:pt x="1481667" y="169333"/>
                  </a:cubicBezTo>
                  <a:cubicBezTo>
                    <a:pt x="1246482" y="268111"/>
                    <a:pt x="1107722" y="369241"/>
                    <a:pt x="860778" y="592667"/>
                  </a:cubicBezTo>
                  <a:cubicBezTo>
                    <a:pt x="613834" y="816093"/>
                    <a:pt x="0" y="1509889"/>
                    <a:pt x="0" y="1509889"/>
                  </a:cubicBezTo>
                </a:path>
              </a:pathLst>
            </a:custGeom>
            <a:solidFill>
              <a:srgbClr val="FFFFFF"/>
            </a:solidFill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Freeform 6"/>
            <p:cNvSpPr/>
            <p:nvPr/>
          </p:nvSpPr>
          <p:spPr>
            <a:xfrm>
              <a:off x="5065888" y="4303885"/>
              <a:ext cx="282223" cy="381000"/>
            </a:xfrm>
            <a:custGeom>
              <a:avLst/>
              <a:gdLst>
                <a:gd name="connsiteX0" fmla="*/ 0 w 282223"/>
                <a:gd name="connsiteY0" fmla="*/ 0 h 381000"/>
                <a:gd name="connsiteX1" fmla="*/ 98778 w 282223"/>
                <a:gd name="connsiteY1" fmla="*/ 239889 h 381000"/>
                <a:gd name="connsiteX2" fmla="*/ 282223 w 282223"/>
                <a:gd name="connsiteY2" fmla="*/ 381000 h 381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82223" h="381000">
                  <a:moveTo>
                    <a:pt x="0" y="0"/>
                  </a:moveTo>
                  <a:cubicBezTo>
                    <a:pt x="25870" y="88194"/>
                    <a:pt x="51741" y="176389"/>
                    <a:pt x="98778" y="239889"/>
                  </a:cubicBezTo>
                  <a:cubicBezTo>
                    <a:pt x="145815" y="303389"/>
                    <a:pt x="282223" y="381000"/>
                    <a:pt x="282223" y="381000"/>
                  </a:cubicBezTo>
                </a:path>
              </a:pathLst>
            </a:custGeom>
            <a:solidFill>
              <a:srgbClr val="FFFFFF"/>
            </a:solidFill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Freeform 7"/>
            <p:cNvSpPr/>
            <p:nvPr/>
          </p:nvSpPr>
          <p:spPr>
            <a:xfrm>
              <a:off x="5333999" y="3936996"/>
              <a:ext cx="1481667" cy="747889"/>
            </a:xfrm>
            <a:custGeom>
              <a:avLst/>
              <a:gdLst>
                <a:gd name="connsiteX0" fmla="*/ 0 w 1481667"/>
                <a:gd name="connsiteY0" fmla="*/ 747889 h 747889"/>
                <a:gd name="connsiteX1" fmla="*/ 1058334 w 1481667"/>
                <a:gd name="connsiteY1" fmla="*/ 268111 h 747889"/>
                <a:gd name="connsiteX2" fmla="*/ 1481667 w 1481667"/>
                <a:gd name="connsiteY2" fmla="*/ 0 h 7478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481667" h="747889">
                  <a:moveTo>
                    <a:pt x="0" y="747889"/>
                  </a:moveTo>
                  <a:cubicBezTo>
                    <a:pt x="405695" y="570324"/>
                    <a:pt x="811390" y="392759"/>
                    <a:pt x="1058334" y="268111"/>
                  </a:cubicBezTo>
                  <a:cubicBezTo>
                    <a:pt x="1305278" y="143463"/>
                    <a:pt x="1481667" y="0"/>
                    <a:pt x="1481667" y="0"/>
                  </a:cubicBezTo>
                </a:path>
              </a:pathLst>
            </a:custGeom>
            <a:solidFill>
              <a:srgbClr val="FFFFFF"/>
            </a:solidFill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Freeform 10"/>
            <p:cNvSpPr/>
            <p:nvPr/>
          </p:nvSpPr>
          <p:spPr>
            <a:xfrm>
              <a:off x="1538111" y="3273778"/>
              <a:ext cx="2159000" cy="1608666"/>
            </a:xfrm>
            <a:custGeom>
              <a:avLst/>
              <a:gdLst>
                <a:gd name="connsiteX0" fmla="*/ 0 w 2159000"/>
                <a:gd name="connsiteY0" fmla="*/ 0 h 1608666"/>
                <a:gd name="connsiteX1" fmla="*/ 1086556 w 2159000"/>
                <a:gd name="connsiteY1" fmla="*/ 1001889 h 1608666"/>
                <a:gd name="connsiteX2" fmla="*/ 2159000 w 2159000"/>
                <a:gd name="connsiteY2" fmla="*/ 1608666 h 1608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159000" h="1608666">
                  <a:moveTo>
                    <a:pt x="0" y="0"/>
                  </a:moveTo>
                  <a:cubicBezTo>
                    <a:pt x="363361" y="366889"/>
                    <a:pt x="726723" y="733778"/>
                    <a:pt x="1086556" y="1001889"/>
                  </a:cubicBezTo>
                  <a:cubicBezTo>
                    <a:pt x="1446389" y="1270000"/>
                    <a:pt x="1802694" y="1439333"/>
                    <a:pt x="2159000" y="1608666"/>
                  </a:cubicBezTo>
                </a:path>
              </a:pathLst>
            </a:custGeom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Freeform 23"/>
            <p:cNvSpPr/>
            <p:nvPr/>
          </p:nvSpPr>
          <p:spPr>
            <a:xfrm flipH="1">
              <a:off x="3337502" y="3936996"/>
              <a:ext cx="1481667" cy="747889"/>
            </a:xfrm>
            <a:custGeom>
              <a:avLst/>
              <a:gdLst>
                <a:gd name="connsiteX0" fmla="*/ 0 w 1481667"/>
                <a:gd name="connsiteY0" fmla="*/ 747889 h 747889"/>
                <a:gd name="connsiteX1" fmla="*/ 1058334 w 1481667"/>
                <a:gd name="connsiteY1" fmla="*/ 268111 h 747889"/>
                <a:gd name="connsiteX2" fmla="*/ 1481667 w 1481667"/>
                <a:gd name="connsiteY2" fmla="*/ 0 h 7478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481667" h="747889">
                  <a:moveTo>
                    <a:pt x="0" y="747889"/>
                  </a:moveTo>
                  <a:cubicBezTo>
                    <a:pt x="405695" y="570324"/>
                    <a:pt x="811390" y="392759"/>
                    <a:pt x="1058334" y="268111"/>
                  </a:cubicBezTo>
                  <a:cubicBezTo>
                    <a:pt x="1305278" y="143463"/>
                    <a:pt x="1481667" y="0"/>
                    <a:pt x="1481667" y="0"/>
                  </a:cubicBezTo>
                </a:path>
              </a:pathLst>
            </a:custGeom>
            <a:solidFill>
              <a:srgbClr val="FFFFFF"/>
            </a:solidFill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Freeform 22"/>
            <p:cNvSpPr/>
            <p:nvPr/>
          </p:nvSpPr>
          <p:spPr>
            <a:xfrm flipH="1">
              <a:off x="4805057" y="4303885"/>
              <a:ext cx="282223" cy="381000"/>
            </a:xfrm>
            <a:custGeom>
              <a:avLst/>
              <a:gdLst>
                <a:gd name="connsiteX0" fmla="*/ 0 w 282223"/>
                <a:gd name="connsiteY0" fmla="*/ 0 h 381000"/>
                <a:gd name="connsiteX1" fmla="*/ 98778 w 282223"/>
                <a:gd name="connsiteY1" fmla="*/ 239889 h 381000"/>
                <a:gd name="connsiteX2" fmla="*/ 282223 w 282223"/>
                <a:gd name="connsiteY2" fmla="*/ 381000 h 381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82223" h="381000">
                  <a:moveTo>
                    <a:pt x="0" y="0"/>
                  </a:moveTo>
                  <a:cubicBezTo>
                    <a:pt x="25870" y="88194"/>
                    <a:pt x="51741" y="176389"/>
                    <a:pt x="98778" y="239889"/>
                  </a:cubicBezTo>
                  <a:cubicBezTo>
                    <a:pt x="145815" y="303389"/>
                    <a:pt x="282223" y="381000"/>
                    <a:pt x="282223" y="381000"/>
                  </a:cubicBezTo>
                </a:path>
              </a:pathLst>
            </a:custGeom>
            <a:solidFill>
              <a:srgbClr val="FFFFFF"/>
            </a:solidFill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Freeform 13"/>
            <p:cNvSpPr/>
            <p:nvPr/>
          </p:nvSpPr>
          <p:spPr>
            <a:xfrm>
              <a:off x="3612445" y="4543778"/>
              <a:ext cx="905256" cy="493889"/>
            </a:xfrm>
            <a:custGeom>
              <a:avLst/>
              <a:gdLst>
                <a:gd name="connsiteX0" fmla="*/ 0 w 1044222"/>
                <a:gd name="connsiteY0" fmla="*/ 437677 h 437677"/>
                <a:gd name="connsiteX1" fmla="*/ 197555 w 1044222"/>
                <a:gd name="connsiteY1" fmla="*/ 197788 h 437677"/>
                <a:gd name="connsiteX2" fmla="*/ 691444 w 1044222"/>
                <a:gd name="connsiteY2" fmla="*/ 28454 h 437677"/>
                <a:gd name="connsiteX3" fmla="*/ 1044222 w 1044222"/>
                <a:gd name="connsiteY3" fmla="*/ 232 h 4376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44222" h="437677">
                  <a:moveTo>
                    <a:pt x="0" y="437677"/>
                  </a:moveTo>
                  <a:cubicBezTo>
                    <a:pt x="41157" y="351834"/>
                    <a:pt x="82314" y="265992"/>
                    <a:pt x="197555" y="197788"/>
                  </a:cubicBezTo>
                  <a:cubicBezTo>
                    <a:pt x="312796" y="129584"/>
                    <a:pt x="550333" y="61380"/>
                    <a:pt x="691444" y="28454"/>
                  </a:cubicBezTo>
                  <a:cubicBezTo>
                    <a:pt x="832555" y="-4472"/>
                    <a:pt x="1044222" y="232"/>
                    <a:pt x="1044222" y="232"/>
                  </a:cubicBezTo>
                </a:path>
              </a:pathLst>
            </a:custGeom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Freeform 24"/>
            <p:cNvSpPr/>
            <p:nvPr/>
          </p:nvSpPr>
          <p:spPr>
            <a:xfrm>
              <a:off x="4981222" y="4543778"/>
              <a:ext cx="183445" cy="0"/>
            </a:xfrm>
            <a:custGeom>
              <a:avLst/>
              <a:gdLst>
                <a:gd name="connsiteX0" fmla="*/ 0 w 183445"/>
                <a:gd name="connsiteY0" fmla="*/ 0 h 0"/>
                <a:gd name="connsiteX1" fmla="*/ 183445 w 183445"/>
                <a:gd name="connsiteY1" fmla="*/ 0 h 0"/>
                <a:gd name="connsiteX2" fmla="*/ 183445 w 183445"/>
                <a:gd name="connsiteY2" fmla="*/ 0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83445">
                  <a:moveTo>
                    <a:pt x="0" y="0"/>
                  </a:moveTo>
                  <a:lnTo>
                    <a:pt x="183445" y="0"/>
                  </a:lnTo>
                  <a:lnTo>
                    <a:pt x="183445" y="0"/>
                  </a:lnTo>
                </a:path>
              </a:pathLst>
            </a:custGeom>
            <a:ln w="38100" cmpd="sng">
              <a:solidFill>
                <a:srgbClr val="4C81C6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8632019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382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 Kim</dc:creator>
  <cp:lastModifiedBy>Steve Kim</cp:lastModifiedBy>
  <cp:revision>35</cp:revision>
  <dcterms:created xsi:type="dcterms:W3CDTF">2013-08-29T03:13:46Z</dcterms:created>
  <dcterms:modified xsi:type="dcterms:W3CDTF">2013-10-03T05:51:32Z</dcterms:modified>
</cp:coreProperties>
</file>

<file path=docProps/thumbnail.jpeg>
</file>